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76" r:id="rId24"/>
    <p:sldId id="277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4660"/>
  </p:normalViewPr>
  <p:slideViewPr>
    <p:cSldViewPr snapToGrid="0">
      <p:cViewPr>
        <p:scale>
          <a:sx n="86" d="100"/>
          <a:sy n="86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D3707-23DD-470C-B1C5-842D25045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E2D9DC-91FF-4BBD-B3B8-37C6B96E7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7A48DB-D5C3-4717-B832-C514CB914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F478-EA2F-4F54-B244-E13CC7D02F16}" type="datetimeFigureOut">
              <a:rPr lang="fr-BE" smtClean="0"/>
              <a:t>13-09-21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C2D283-8C1D-463C-A320-7A57CE4C7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9715D6-0567-45D6-9EC0-BE448DBB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577-EE31-478D-8ABA-20EDC6E59AD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48416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565D35-A926-45EB-A02F-0BB529773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F6D5C6-E78D-4FCE-9871-4E3C7FED2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7E1EC-2950-40D2-BA1D-808BDAC68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F478-EA2F-4F54-B244-E13CC7D02F16}" type="datetimeFigureOut">
              <a:rPr lang="fr-BE" smtClean="0"/>
              <a:t>13-09-21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8284F3-51F1-4D3E-A7A9-765A4B7AE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B0F21C-004C-4C61-8D86-A5739131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577-EE31-478D-8ABA-20EDC6E59AD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867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BF7960A-C8E1-46C1-A8FE-66ACBCC52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16394A3-6814-4270-9EFA-68350599A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B11EC4-CB5D-48B1-9440-5CACD8332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F478-EA2F-4F54-B244-E13CC7D02F16}" type="datetimeFigureOut">
              <a:rPr lang="fr-BE" smtClean="0"/>
              <a:t>13-09-21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E2632F-8F0B-4634-9B9A-4D6BA3E8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6B3AC8-7842-44E1-9169-46D4B81D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577-EE31-478D-8ABA-20EDC6E59AD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49118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B62940-2869-4B28-BF0B-2F7CE85E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51B1CA-B14C-400B-A266-F076B8723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F639F2-BDC1-4865-A6BA-1F71EBD1F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F478-EA2F-4F54-B244-E13CC7D02F16}" type="datetimeFigureOut">
              <a:rPr lang="fr-BE" smtClean="0"/>
              <a:t>13-09-21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52991C-F694-4936-A66E-31D1FFA5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798287-48AE-4622-8EB1-7B61DED3F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577-EE31-478D-8ABA-20EDC6E59AD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012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3B562-7CD3-4661-B52F-5FD22A1C2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93C01A-725D-43DC-84EA-07CD591B2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EE7A49-0244-41CB-8F31-F1D3CB1F2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F478-EA2F-4F54-B244-E13CC7D02F16}" type="datetimeFigureOut">
              <a:rPr lang="fr-BE" smtClean="0"/>
              <a:t>13-09-21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56CFC2-6029-46A9-B900-CB724F9B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AF9136-577E-4224-8FA9-8D41AFBE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577-EE31-478D-8ABA-20EDC6E59AD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008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A1090A-2492-4BB5-85D1-28CE86A80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7D4D95-BB13-4DAD-9AC6-E52C9795D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E81D58-A19F-4677-8665-A9FFED9E0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D56A58-5CBF-4E47-87E0-25CD60203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F478-EA2F-4F54-B244-E13CC7D02F16}" type="datetimeFigureOut">
              <a:rPr lang="fr-BE" smtClean="0"/>
              <a:t>13-09-21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3CE861-DFAB-4766-A830-A66830385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533CA5-8B2D-4244-92EB-BFD113C5F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577-EE31-478D-8ABA-20EDC6E59AD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565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64ADBB-1688-479D-8421-BDF5895E4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DE4418-9589-4F4E-AD89-D0F659E12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18746A-0813-4597-AD4D-58660F0F0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8C4EF26-4242-4639-893D-3940D24269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2335DF9-F852-49E8-9F43-DC40EE6D9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6D77274-91F2-46E1-AAC7-523B9B58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F478-EA2F-4F54-B244-E13CC7D02F16}" type="datetimeFigureOut">
              <a:rPr lang="fr-BE" smtClean="0"/>
              <a:t>13-09-21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3AF36C8-5D78-4350-A26D-C4220D3C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8385ED4-DF06-4839-8F89-AAB4BCA7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577-EE31-478D-8ABA-20EDC6E59AD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625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47B10-C282-4E6E-BF66-9A5115B85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ACC57EB-EC98-46AE-A448-7289FB9AD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F478-EA2F-4F54-B244-E13CC7D02F16}" type="datetimeFigureOut">
              <a:rPr lang="fr-BE" smtClean="0"/>
              <a:t>13-09-21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981EB5B-2545-4CBC-89A1-593C8F549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5724D20-E039-46E7-9837-7CA76879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577-EE31-478D-8ABA-20EDC6E59AD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1095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C1A2F66-3875-4991-993A-D420C02FF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F478-EA2F-4F54-B244-E13CC7D02F16}" type="datetimeFigureOut">
              <a:rPr lang="fr-BE" smtClean="0"/>
              <a:t>13-09-21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5F1289-7CC0-4580-BCF6-7E7E84155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5DAEF9-3F45-4816-B4E6-3CDCBC928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577-EE31-478D-8ABA-20EDC6E59AD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8626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B792EE-CE1B-4907-83A4-ED7F6DAA4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A36445-934B-4D63-9702-05C956491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C86887-3A0C-4278-A772-C839521B9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613CD9-119C-4A7B-98C6-A16DD8E4E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F478-EA2F-4F54-B244-E13CC7D02F16}" type="datetimeFigureOut">
              <a:rPr lang="fr-BE" smtClean="0"/>
              <a:t>13-09-21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8C4FD2-97B8-462C-A029-8B18E9030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453758-335E-4D2B-A2A8-0B70CFE48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577-EE31-478D-8ABA-20EDC6E59AD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2598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3B2F0-C958-406C-BDB5-409CDE8DA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928FA7B-7425-4DC8-938B-E4B549DAF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80CDCA-66CF-4FB8-8F70-799A4F63B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309C4E-CB94-4811-B6EA-21AFF577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F478-EA2F-4F54-B244-E13CC7D02F16}" type="datetimeFigureOut">
              <a:rPr lang="fr-BE" smtClean="0"/>
              <a:t>13-09-21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36A692-C525-45AE-A1BB-1F8D244E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E4DA57-B71F-4855-B281-D0CBB2617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577-EE31-478D-8ABA-20EDC6E59AD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494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2ECFDA5-9A6A-411C-9E30-5EB3F4164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6F31E2-D56B-4A44-AD35-D2F568222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92B4E0-AFED-45B6-9BED-24B4812F1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F478-EA2F-4F54-B244-E13CC7D02F16}" type="datetimeFigureOut">
              <a:rPr lang="fr-BE" smtClean="0"/>
              <a:t>13-09-21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5B1740-50C6-4E67-8F00-F73525381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D580A2-EB1B-4403-85B7-277BA7D49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AE577-EE31-478D-8ABA-20EDC6E59AD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3276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5C528C-17D1-4901-B794-A341CB02A3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Les micro-organismes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39E0869-17CC-499E-8EAC-1ED2B537DB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FORMATION SCIENTIFIQUE</a:t>
            </a:r>
          </a:p>
        </p:txBody>
      </p:sp>
    </p:spTree>
    <p:extLst>
      <p:ext uri="{BB962C8B-B14F-4D97-AF65-F5344CB8AC3E}">
        <p14:creationId xmlns:p14="http://schemas.microsoft.com/office/powerpoint/2010/main" val="976015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acterieAiguille | Sciences Nat&amp;#39;, lycée comte de Foix">
            <a:extLst>
              <a:ext uri="{FF2B5EF4-FFF2-40B4-BE49-F238E27FC236}">
                <a16:creationId xmlns:a16="http://schemas.microsoft.com/office/drawing/2014/main" id="{05E64C44-D38B-49FC-809C-CB336F2CE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75" y="521979"/>
            <a:ext cx="10396444" cy="600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884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es transferts horizontaux chez les bactéries - Manuel numérique max Belin">
            <a:extLst>
              <a:ext uri="{FF2B5EF4-FFF2-40B4-BE49-F238E27FC236}">
                <a16:creationId xmlns:a16="http://schemas.microsoft.com/office/drawing/2014/main" id="{E9AC856B-A737-4E34-9E6F-EAF37DA4C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71438"/>
            <a:ext cx="10287000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D2C2D0F-20BF-4F55-BDD2-883D873B93A2}"/>
              </a:ext>
            </a:extLst>
          </p:cNvPr>
          <p:cNvSpPr txBox="1"/>
          <p:nvPr/>
        </p:nvSpPr>
        <p:spPr>
          <a:xfrm>
            <a:off x="10377996" y="2698812"/>
            <a:ext cx="115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PILUS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B25DB10-4A56-4ECA-81DF-A41646D9EF0F}"/>
              </a:ext>
            </a:extLst>
          </p:cNvPr>
          <p:cNvSpPr txBox="1"/>
          <p:nvPr/>
        </p:nvSpPr>
        <p:spPr>
          <a:xfrm flipH="1">
            <a:off x="5003231" y="6036816"/>
            <a:ext cx="2185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OU TRANSDUCTION</a:t>
            </a:r>
          </a:p>
        </p:txBody>
      </p:sp>
    </p:spTree>
    <p:extLst>
      <p:ext uri="{BB962C8B-B14F-4D97-AF65-F5344CB8AC3E}">
        <p14:creationId xmlns:p14="http://schemas.microsoft.com/office/powerpoint/2010/main" val="3114492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D6207-B423-40B6-8436-E0536F11E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TYPES DE BACTERIES</a:t>
            </a:r>
          </a:p>
        </p:txBody>
      </p:sp>
      <p:pic>
        <p:nvPicPr>
          <p:cNvPr id="15362" name="Picture 2" descr="Batteri Gram-positivi E Gram-negativi Illustrazione Vettoriale -  Illustrazione di batteri, penicillina: 45337024">
            <a:extLst>
              <a:ext uri="{FF2B5EF4-FFF2-40B4-BE49-F238E27FC236}">
                <a16:creationId xmlns:a16="http://schemas.microsoft.com/office/drawing/2014/main" id="{21AF774D-0F30-496C-BD0C-C496994BD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" y="1512711"/>
            <a:ext cx="11342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249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ours B.T.S.">
            <a:extLst>
              <a:ext uri="{FF2B5EF4-FFF2-40B4-BE49-F238E27FC236}">
                <a16:creationId xmlns:a16="http://schemas.microsoft.com/office/drawing/2014/main" id="{3AA031D0-D6C1-46AF-9D1B-C29530A5D1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055" y="191271"/>
            <a:ext cx="9637889" cy="647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665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n on Top educational infographics">
            <a:extLst>
              <a:ext uri="{FF2B5EF4-FFF2-40B4-BE49-F238E27FC236}">
                <a16:creationId xmlns:a16="http://schemas.microsoft.com/office/drawing/2014/main" id="{9B9A893D-E0DE-4142-B564-AF56C837A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0" y="212902"/>
            <a:ext cx="7728637" cy="653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Le 3 septembre 1928, le docteur Alexander Fleming, de... - [1ère Spécialité  SVT] - QCM n° 1409">
            <a:extLst>
              <a:ext uri="{FF2B5EF4-FFF2-40B4-BE49-F238E27FC236}">
                <a16:creationId xmlns:a16="http://schemas.microsoft.com/office/drawing/2014/main" id="{EC0A0CB9-F011-4AA4-9332-E3584A831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83" y="212902"/>
            <a:ext cx="3632847" cy="374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La pénicilline I - Découverte d'un antibiotique | CultureSciences-Chimie">
            <a:extLst>
              <a:ext uri="{FF2B5EF4-FFF2-40B4-BE49-F238E27FC236}">
                <a16:creationId xmlns:a16="http://schemas.microsoft.com/office/drawing/2014/main" id="{E542514C-FE48-457B-A320-0CE4FE073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439" y="3991740"/>
            <a:ext cx="2846406" cy="275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86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lexander Fleming, découverte de l&amp;#39;antibiotique - Le corps humain et la  santé - Louisa Paulin de Muret">
            <a:extLst>
              <a:ext uri="{FF2B5EF4-FFF2-40B4-BE49-F238E27FC236}">
                <a16:creationId xmlns:a16="http://schemas.microsoft.com/office/drawing/2014/main" id="{07B15AB6-1A2C-4AE3-A92F-2F43B8D57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89" y="863599"/>
            <a:ext cx="10174848" cy="463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794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7BA66C-EFAA-4F6B-A432-3214B82C2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LES VIRUS</a:t>
            </a:r>
          </a:p>
        </p:txBody>
      </p:sp>
      <p:pic>
        <p:nvPicPr>
          <p:cNvPr id="18434" name="Picture 2" descr="Les virus | Parlons sciences">
            <a:extLst>
              <a:ext uri="{FF2B5EF4-FFF2-40B4-BE49-F238E27FC236}">
                <a16:creationId xmlns:a16="http://schemas.microsoft.com/office/drawing/2014/main" id="{804793AC-6A3A-40F5-AAED-E4BB706C72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51" y="696735"/>
            <a:ext cx="5939316" cy="598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237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Bactéries et virus">
            <a:extLst>
              <a:ext uri="{FF2B5EF4-FFF2-40B4-BE49-F238E27FC236}">
                <a16:creationId xmlns:a16="http://schemas.microsoft.com/office/drawing/2014/main" id="{5C34EE33-C00C-49EC-B5D1-664683119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78" y="309640"/>
            <a:ext cx="10013244" cy="623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093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163EF7-18F2-458C-9AA7-9A726CFFD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LES BACTERIOPHAGES</a:t>
            </a:r>
          </a:p>
        </p:txBody>
      </p:sp>
      <p:pic>
        <p:nvPicPr>
          <p:cNvPr id="20482" name="Picture 2" descr="Pour préserver l&amp;#39;efficacité des antibiotiques, l&amp;#39;Europe se tourne vers la  phagothérapie – DAILY SCIENCE">
            <a:extLst>
              <a:ext uri="{FF2B5EF4-FFF2-40B4-BE49-F238E27FC236}">
                <a16:creationId xmlns:a16="http://schemas.microsoft.com/office/drawing/2014/main" id="{D847AEB4-8B09-4C4D-AC5F-1E25955AD1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8" y="2007258"/>
            <a:ext cx="7205167" cy="316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Viruses that heal | ETH Zurich">
            <a:extLst>
              <a:ext uri="{FF2B5EF4-FFF2-40B4-BE49-F238E27FC236}">
                <a16:creationId xmlns:a16="http://schemas.microsoft.com/office/drawing/2014/main" id="{0EB4C9A4-4AE3-4F24-B3D4-71BC3095C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978" y="3799591"/>
            <a:ext cx="5475111" cy="27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LA PHAGOTHÉRAPIE - Docteur Phage">
            <a:extLst>
              <a:ext uri="{FF2B5EF4-FFF2-40B4-BE49-F238E27FC236}">
                <a16:creationId xmlns:a16="http://schemas.microsoft.com/office/drawing/2014/main" id="{566BC77F-771A-46B2-BC0A-0392A91C0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83749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469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D96A96-E6B9-4FA7-8AB4-51D14A360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CORONAVIRUS – COVID 19</a:t>
            </a:r>
          </a:p>
        </p:txBody>
      </p:sp>
      <p:pic>
        <p:nvPicPr>
          <p:cNvPr id="21506" name="Picture 2" descr="Dossier spécial sur le coronavirus et le Covid-19">
            <a:extLst>
              <a:ext uri="{FF2B5EF4-FFF2-40B4-BE49-F238E27FC236}">
                <a16:creationId xmlns:a16="http://schemas.microsoft.com/office/drawing/2014/main" id="{96CE16DC-3F30-400A-97DA-8E2C5E57FB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89" y="1718823"/>
            <a:ext cx="652364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LE CORONAVIRUS (COVID-19) ET VOUS... | Société de leucémie et lymphome du  Canada">
            <a:extLst>
              <a:ext uri="{FF2B5EF4-FFF2-40B4-BE49-F238E27FC236}">
                <a16:creationId xmlns:a16="http://schemas.microsoft.com/office/drawing/2014/main" id="{3243F303-B817-492B-8AC1-3178D0D43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33" y="1718823"/>
            <a:ext cx="505742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437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s cellules eucaryotes et procaryotes | Bio faculté">
            <a:extLst>
              <a:ext uri="{FF2B5EF4-FFF2-40B4-BE49-F238E27FC236}">
                <a16:creationId xmlns:a16="http://schemas.microsoft.com/office/drawing/2014/main" id="{335EEA39-60FF-48EB-9E99-38178FEB9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121078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427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1D7F1B-04D7-400E-AA8C-83A25C96D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18586" cy="6035675"/>
          </a:xfrm>
        </p:spPr>
        <p:txBody>
          <a:bodyPr/>
          <a:lstStyle/>
          <a:p>
            <a:r>
              <a:rPr lang="fr-BE" dirty="0"/>
              <a:t>CYCLE VIRAL</a:t>
            </a:r>
          </a:p>
        </p:txBody>
      </p:sp>
      <p:pic>
        <p:nvPicPr>
          <p:cNvPr id="22530" name="Picture 2" descr="BioEduc | Learning biology">
            <a:extLst>
              <a:ext uri="{FF2B5EF4-FFF2-40B4-BE49-F238E27FC236}">
                <a16:creationId xmlns:a16="http://schemas.microsoft.com/office/drawing/2014/main" id="{BE86619B-C95B-4437-ADCF-526576DC47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089" y="365124"/>
            <a:ext cx="7758587" cy="635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187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alendrier de vaccination 2020-2021 - Office de la naissance et de l&amp;#39;enfance">
            <a:extLst>
              <a:ext uri="{FF2B5EF4-FFF2-40B4-BE49-F238E27FC236}">
                <a16:creationId xmlns:a16="http://schemas.microsoft.com/office/drawing/2014/main" id="{0C96E590-5B6A-4DBA-9C9A-E600F3DE7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200025"/>
            <a:ext cx="9420225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187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NFOGRAPHIE-VACCIN_COVID19">
            <a:extLst>
              <a:ext uri="{FF2B5EF4-FFF2-40B4-BE49-F238E27FC236}">
                <a16:creationId xmlns:a16="http://schemas.microsoft.com/office/drawing/2014/main" id="{137878C6-B32D-47F3-A817-3EED2B41D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0"/>
            <a:ext cx="10661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584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ovid-19 : ARN, virus, protéines… comment sont créés les différents vaccins  - Le Parisien">
            <a:extLst>
              <a:ext uri="{FF2B5EF4-FFF2-40B4-BE49-F238E27FC236}">
                <a16:creationId xmlns:a16="http://schemas.microsoft.com/office/drawing/2014/main" id="{433680AC-8D99-492E-A647-2447E0CD0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2" y="228285"/>
            <a:ext cx="6924676" cy="640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914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oronavirus. Vaccin à ARN messager : dix questions pour démêler le vrai du  faux">
            <a:extLst>
              <a:ext uri="{FF2B5EF4-FFF2-40B4-BE49-F238E27FC236}">
                <a16:creationId xmlns:a16="http://schemas.microsoft.com/office/drawing/2014/main" id="{93588786-C796-4A42-8A65-B1D7EBBF9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256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publications">
            <a:extLst>
              <a:ext uri="{FF2B5EF4-FFF2-40B4-BE49-F238E27FC236}">
                <a16:creationId xmlns:a16="http://schemas.microsoft.com/office/drawing/2014/main" id="{B4DE1FA6-26E2-4E82-9609-756A61760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0"/>
            <a:ext cx="4837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830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ESURES DE PREVENTION Immunité Vaccin et sérum - ppt video online  télécharger">
            <a:extLst>
              <a:ext uri="{FF2B5EF4-FFF2-40B4-BE49-F238E27FC236}">
                <a16:creationId xmlns:a16="http://schemas.microsoft.com/office/drawing/2014/main" id="{18DB3E1A-F7E9-4223-8CE2-9642158FE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39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PT - Chapitre 3 : Des pratiques médicales qui aident le système  immunitaire. PowerPoint Presentation - ID:389556">
            <a:extLst>
              <a:ext uri="{FF2B5EF4-FFF2-40B4-BE49-F238E27FC236}">
                <a16:creationId xmlns:a16="http://schemas.microsoft.com/office/drawing/2014/main" id="{2A3DF738-E3AB-457E-A9BE-E909046B7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56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203B9F-659B-463E-ABF7-F9F808E6E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5504"/>
          </a:xfrm>
        </p:spPr>
        <p:txBody>
          <a:bodyPr/>
          <a:lstStyle/>
          <a:p>
            <a:r>
              <a:rPr lang="fr-BE" dirty="0"/>
              <a:t>LA CELLULE EUCARYOTE (ANIMALE)</a:t>
            </a:r>
          </a:p>
        </p:txBody>
      </p:sp>
      <p:pic>
        <p:nvPicPr>
          <p:cNvPr id="3074" name="Picture 2" descr="Les cellules eucaryotes et procaryotes | Bio faculté">
            <a:extLst>
              <a:ext uri="{FF2B5EF4-FFF2-40B4-BE49-F238E27FC236}">
                <a16:creationId xmlns:a16="http://schemas.microsoft.com/office/drawing/2014/main" id="{512CDCCA-8F0C-4726-82DE-761C9C9E5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75" y="1893810"/>
            <a:ext cx="6894250" cy="467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51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A4D3E2-7A4C-4EA3-B0F2-D5C351E63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EPIDERME D’OIGNON</a:t>
            </a:r>
          </a:p>
        </p:txBody>
      </p:sp>
      <p:pic>
        <p:nvPicPr>
          <p:cNvPr id="13314" name="Picture 2" descr="Onion epidermis with large cells under light microscope. Clear epidermal cells of an onion, Allium cepa, in a single layer. Each cell with wall, membrane, cytoplasm, nucleus and large vacuole. Photo. - 74358489">
            <a:extLst>
              <a:ext uri="{FF2B5EF4-FFF2-40B4-BE49-F238E27FC236}">
                <a16:creationId xmlns:a16="http://schemas.microsoft.com/office/drawing/2014/main" id="{D8B3F48F-2ABA-44CE-864D-4920CA6DD7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1831175"/>
            <a:ext cx="6680200" cy="442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739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22DF96-452A-4841-BA4B-B7569FEF7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9792"/>
          </a:xfrm>
        </p:spPr>
        <p:txBody>
          <a:bodyPr/>
          <a:lstStyle/>
          <a:p>
            <a:r>
              <a:rPr lang="fr-BE" dirty="0"/>
              <a:t>CELLULE PROCARYOTE (LA BACTERIE)</a:t>
            </a:r>
          </a:p>
        </p:txBody>
      </p:sp>
      <p:pic>
        <p:nvPicPr>
          <p:cNvPr id="4098" name="Picture 2" descr="Procaryote | Votre espace STL">
            <a:extLst>
              <a:ext uri="{FF2B5EF4-FFF2-40B4-BE49-F238E27FC236}">
                <a16:creationId xmlns:a16="http://schemas.microsoft.com/office/drawing/2014/main" id="{89096190-DEBB-48DC-AD04-C0B760CCAD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487" y="1566536"/>
            <a:ext cx="5508018" cy="529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72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a cellule -">
            <a:extLst>
              <a:ext uri="{FF2B5EF4-FFF2-40B4-BE49-F238E27FC236}">
                <a16:creationId xmlns:a16="http://schemas.microsoft.com/office/drawing/2014/main" id="{574A72A7-F245-4B5B-8F9E-ED7F5649D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940" y="238784"/>
            <a:ext cx="9540119" cy="638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450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fférentes formes de bactéries - Biologie Amusante">
            <a:extLst>
              <a:ext uri="{FF2B5EF4-FFF2-40B4-BE49-F238E27FC236}">
                <a16:creationId xmlns:a16="http://schemas.microsoft.com/office/drawing/2014/main" id="{0B55E865-B829-43A1-9421-95079C046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789" y="1084549"/>
            <a:ext cx="8375388" cy="577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5F0B552-22DB-4F8C-90C5-E9EA469F632C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0197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FORMES DES BACTERIES</a:t>
            </a:r>
          </a:p>
        </p:txBody>
      </p:sp>
    </p:spTree>
    <p:extLst>
      <p:ext uri="{BB962C8B-B14F-4D97-AF65-F5344CB8AC3E}">
        <p14:creationId xmlns:p14="http://schemas.microsoft.com/office/powerpoint/2010/main" val="149853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A-BP Chap 3 : La physiologie bactérienne Flashcards | Quizlet">
            <a:extLst>
              <a:ext uri="{FF2B5EF4-FFF2-40B4-BE49-F238E27FC236}">
                <a16:creationId xmlns:a16="http://schemas.microsoft.com/office/drawing/2014/main" id="{81ED26FD-452F-4A3C-9BE3-1E12AF5B6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70" y="452946"/>
            <a:ext cx="5281150" cy="612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EEAE4EE9-BE83-4E95-84FE-956DABB312F5}"/>
              </a:ext>
            </a:extLst>
          </p:cNvPr>
          <p:cNvSpPr txBox="1">
            <a:spLocks/>
          </p:cNvSpPr>
          <p:nvPr/>
        </p:nvSpPr>
        <p:spPr>
          <a:xfrm>
            <a:off x="838200" y="1989740"/>
            <a:ext cx="5139431" cy="25112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REPRODUCTION DES BACTERIES :</a:t>
            </a:r>
          </a:p>
          <a:p>
            <a:endParaRPr lang="fr-BE" dirty="0"/>
          </a:p>
          <a:p>
            <a:r>
              <a:rPr lang="fr-BE" b="1" dirty="0"/>
              <a:t>SCISSIPARITE</a:t>
            </a:r>
          </a:p>
        </p:txBody>
      </p:sp>
    </p:spTree>
    <p:extLst>
      <p:ext uri="{BB962C8B-B14F-4D97-AF65-F5344CB8AC3E}">
        <p14:creationId xmlns:p14="http://schemas.microsoft.com/office/powerpoint/2010/main" val="3135067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ED4DA-780F-4C9A-8C6D-D716A4350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BACTERIES DANS LE YAOURT</a:t>
            </a:r>
          </a:p>
        </p:txBody>
      </p:sp>
      <p:pic>
        <p:nvPicPr>
          <p:cNvPr id="10246" name="Picture 6" descr="Le monde microbien -1">
            <a:extLst>
              <a:ext uri="{FF2B5EF4-FFF2-40B4-BE49-F238E27FC236}">
                <a16:creationId xmlns:a16="http://schemas.microsoft.com/office/drawing/2014/main" id="{E8F9E220-554B-4246-86BE-7BF4A03F0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88" y="2045056"/>
            <a:ext cx="5230612" cy="392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D) Voici ca qu&amp;#39;on observe au microscope dans un... | Sutori">
            <a:extLst>
              <a:ext uri="{FF2B5EF4-FFF2-40B4-BE49-F238E27FC236}">
                <a16:creationId xmlns:a16="http://schemas.microsoft.com/office/drawing/2014/main" id="{71D587D1-60D8-4E66-9899-5513661C9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385" y="1536022"/>
            <a:ext cx="36290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6102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46</Words>
  <Application>Microsoft Office PowerPoint</Application>
  <PresentationFormat>Grand écran</PresentationFormat>
  <Paragraphs>17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Thème Office</vt:lpstr>
      <vt:lpstr>Les micro-organismes</vt:lpstr>
      <vt:lpstr>Présentation PowerPoint</vt:lpstr>
      <vt:lpstr>LA CELLULE EUCARYOTE (ANIMALE)</vt:lpstr>
      <vt:lpstr>EPIDERME D’OIGNON</vt:lpstr>
      <vt:lpstr>CELLULE PROCARYOTE (LA BACTERIE)</vt:lpstr>
      <vt:lpstr>Présentation PowerPoint</vt:lpstr>
      <vt:lpstr>Présentation PowerPoint</vt:lpstr>
      <vt:lpstr>Présentation PowerPoint</vt:lpstr>
      <vt:lpstr>BACTERIES DANS LE YAOURT</vt:lpstr>
      <vt:lpstr>Présentation PowerPoint</vt:lpstr>
      <vt:lpstr>Présentation PowerPoint</vt:lpstr>
      <vt:lpstr>TYPES DE BACTERIES</vt:lpstr>
      <vt:lpstr>Présentation PowerPoint</vt:lpstr>
      <vt:lpstr>Présentation PowerPoint</vt:lpstr>
      <vt:lpstr>Présentation PowerPoint</vt:lpstr>
      <vt:lpstr>LES VIRUS</vt:lpstr>
      <vt:lpstr>Présentation PowerPoint</vt:lpstr>
      <vt:lpstr>LES BACTERIOPHAGES</vt:lpstr>
      <vt:lpstr>CORONAVIRUS – COVID 19</vt:lpstr>
      <vt:lpstr>CYCLE VIRAL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micro-organismes</dc:title>
  <dc:creator>Murat KILIC</dc:creator>
  <cp:lastModifiedBy>Murat KILIC</cp:lastModifiedBy>
  <cp:revision>1</cp:revision>
  <dcterms:created xsi:type="dcterms:W3CDTF">2021-09-13T00:53:55Z</dcterms:created>
  <dcterms:modified xsi:type="dcterms:W3CDTF">2021-09-13T02:43:09Z</dcterms:modified>
</cp:coreProperties>
</file>